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43716-0F05-16E9-AA03-D6148D420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3721C-650B-AD7C-16FF-EDA0EE922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8C96E-27F7-4EA8-7BF8-0F3605E9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85BF-F72E-4EBC-8D69-0A7923C36A9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8FD0-7D10-DE67-DCD9-B2B44451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6875D-BB94-8A23-0D64-FFF1D2071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FCF0-F885-4D85-87C2-EB669A5F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7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83145-9465-B2D1-D63D-BCB6C4625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0DDE4-7B36-5595-804F-75CD40530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34875-D76D-450B-B2BC-AD67BC181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85BF-F72E-4EBC-8D69-0A7923C36A9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566D5-AC59-136B-FAD6-1DF82B507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D8996-22DF-00D6-F60C-604C6E00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FCF0-F885-4D85-87C2-EB669A5F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8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B436D6-349C-32E1-465D-FD5A9EBDA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923E62-F813-7C4E-CAF7-7A42C0EE2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CA94A-ADF5-C8D2-2403-4384C1B2C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85BF-F72E-4EBC-8D69-0A7923C36A9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6B1A7-F9DE-BCEB-AE25-624049A1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691EE-A4E7-6C72-2C6B-4A245850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FCF0-F885-4D85-87C2-EB669A5F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8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D1F73-AD35-6331-41DD-4C43BE255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E7C3F-4133-9A91-39C1-21B26AD6A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DF619-2AAD-BD9D-2A74-8DCA39DF5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85BF-F72E-4EBC-8D69-0A7923C36A9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60533-A67C-4213-138B-CE4E5999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5D9FC-C93D-D857-0045-5C43CAD0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FCF0-F885-4D85-87C2-EB669A5F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6D13-9FF3-0493-DACE-DC59738B7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55F99-939A-E571-781C-CA9BCF817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A1521-6987-776E-388F-C0614870B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85BF-F72E-4EBC-8D69-0A7923C36A9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8D666-2B9B-5DB5-38DF-984037F4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C9934-D822-F7A1-AD09-BE37E841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FCF0-F885-4D85-87C2-EB669A5F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4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EF4F-D5EE-2DEC-9004-7B4CD532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FA576-A2CC-3502-DE4B-50367F56B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500C6-387C-F2D0-DE02-45936B030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4F96F-E100-C46C-D206-D45D7ADB2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85BF-F72E-4EBC-8D69-0A7923C36A9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DD2BB-F9BF-1844-9A9C-1DA473B9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ECE3D-182F-BC4A-3C9E-E0DF5311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FCF0-F885-4D85-87C2-EB669A5F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4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0A50-2DC5-1897-EB2F-180EC830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ADC73-3796-F75D-63ED-45261A743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795A2-6E2B-6B8B-4D49-1D25DABFE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55720-A682-2C16-3A4D-899753A5D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A0C847-BCFC-7E53-1B76-30431D260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8ACF89-BB18-87C3-5209-AF3D7D21D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85BF-F72E-4EBC-8D69-0A7923C36A9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C0F69F-CE7A-DD7A-9FF2-8DF8F2B6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4C3ADA-AE3C-F2F9-F814-FB90027D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FCF0-F885-4D85-87C2-EB669A5F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2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9E77-6CE0-30F8-D110-33E73BC4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323270-D023-9E47-E9D8-70E1207B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85BF-F72E-4EBC-8D69-0A7923C36A9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8A626-6F88-557C-3F73-67049E71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5D298-F0A5-7DC7-A284-46A64097C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FCF0-F885-4D85-87C2-EB669A5F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3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ADDAB-2D48-46FF-3108-911234E01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85BF-F72E-4EBC-8D69-0A7923C36A9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A953D-337E-9E31-426E-2700562B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FB737-FAFD-216F-FDAF-96F9311D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FCF0-F885-4D85-87C2-EB669A5F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7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F3DA-2247-79F5-B442-EDC62EEE3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85F8F-C11C-E659-DE32-E58E58F8A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29CBF-06E9-F90B-D5BF-4CDCF8C97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AC348-EDD3-8879-16F3-BC6136117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85BF-F72E-4EBC-8D69-0A7923C36A9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A8078-D631-F555-9EC9-EF39137F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C52DB-760D-7521-648F-F026EE7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FCF0-F885-4D85-87C2-EB669A5F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5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AE7D5-F18C-AD96-737F-0BAA7ABC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258C32-5A05-88CC-3D87-525DA601B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6907D-51FD-E0FF-EC94-148891656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FE1B0-4056-1F99-EB63-DEC76B46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85BF-F72E-4EBC-8D69-0A7923C36A9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4325D-189E-E050-E32D-EBCCA3D1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BA39A-BDC2-5B94-A162-ED9118348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FCF0-F885-4D85-87C2-EB669A5F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6BD303-B042-CCE0-BF79-0450B994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0556A-DA8B-C789-1124-9A12FB405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1741B-FB4D-C7F6-756C-7434682D7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7285BF-F72E-4EBC-8D69-0A7923C36A90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8B826-9810-DB71-729F-1B3430316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8ADDE-BB62-FB57-8980-D6B247668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62FCF0-F885-4D85-87C2-EB669A5F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4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08AA9C-559C-7C33-4ECF-32630F16A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18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Chon Wherry</dc:creator>
  <cp:lastModifiedBy>Chon Wherry</cp:lastModifiedBy>
  <cp:revision>1</cp:revision>
  <dcterms:created xsi:type="dcterms:W3CDTF">2025-04-16T03:47:46Z</dcterms:created>
  <dcterms:modified xsi:type="dcterms:W3CDTF">2025-04-16T03:49:45Z</dcterms:modified>
</cp:coreProperties>
</file>